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s-ES_trad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22" d="100"/>
          <a:sy n="122" d="100"/>
        </p:scale>
        <p:origin x="-13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AF10-3E9F-E74B-8376-E570D6E9682F}" type="datetimeFigureOut">
              <a:rPr lang="es-ES_tradnl" smtClean="0"/>
              <a:t>13/11/14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3F2CA-8E42-0C49-A6F7-37316562C39A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AF10-3E9F-E74B-8376-E570D6E9682F}" type="datetimeFigureOut">
              <a:rPr lang="es-ES_tradnl" smtClean="0"/>
              <a:t>13/11/14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3F2CA-8E42-0C49-A6F7-37316562C39A}" type="slidenum">
              <a:rPr lang="es-ES_tradnl" smtClean="0"/>
              <a:t>‹Nr.›</a:t>
            </a:fld>
            <a:endParaRPr lang="es-ES_tradnl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Haga clic en el icono para agregar una imagen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AF10-3E9F-E74B-8376-E570D6E9682F}" type="datetimeFigureOut">
              <a:rPr lang="es-ES_tradnl" smtClean="0"/>
              <a:t>13/11/14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3F2CA-8E42-0C49-A6F7-37316562C39A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AF10-3E9F-E74B-8376-E570D6E9682F}" type="datetimeFigureOut">
              <a:rPr lang="es-ES_tradnl" smtClean="0"/>
              <a:t>13/11/14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3F2CA-8E42-0C49-A6F7-37316562C39A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AF10-3E9F-E74B-8376-E570D6E9682F}" type="datetimeFigureOut">
              <a:rPr lang="es-ES_tradnl" smtClean="0"/>
              <a:t>13/11/14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3F2CA-8E42-0C49-A6F7-37316562C39A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Diapositiva de título con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AF10-3E9F-E74B-8376-E570D6E9682F}" type="datetimeFigureOut">
              <a:rPr lang="es-ES_tradnl" smtClean="0"/>
              <a:t>13/11/14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3F2CA-8E42-0C49-A6F7-37316562C39A}" type="slidenum">
              <a:rPr lang="es-ES_tradnl" smtClean="0"/>
              <a:t>‹Nr.›</a:t>
            </a:fld>
            <a:endParaRPr lang="es-ES_tradnl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Haga clic en el icono para agregar una imagen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AF10-3E9F-E74B-8376-E570D6E9682F}" type="datetimeFigureOut">
              <a:rPr lang="es-ES_tradnl" smtClean="0"/>
              <a:t>13/11/14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3F2CA-8E42-0C49-A6F7-37316562C39A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AF10-3E9F-E74B-8376-E570D6E9682F}" type="datetimeFigureOut">
              <a:rPr lang="es-ES_tradnl" smtClean="0"/>
              <a:t>13/11/14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3F2CA-8E42-0C49-A6F7-37316562C39A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AF10-3E9F-E74B-8376-E570D6E9682F}" type="datetimeFigureOut">
              <a:rPr lang="es-ES_tradnl" smtClean="0"/>
              <a:t>13/11/14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3F2CA-8E42-0C49-A6F7-37316562C39A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AF10-3E9F-E74B-8376-E570D6E9682F}" type="datetimeFigureOut">
              <a:rPr lang="es-ES_tradnl" smtClean="0"/>
              <a:t>13/11/14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3F2CA-8E42-0C49-A6F7-37316562C39A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AF10-3E9F-E74B-8376-E570D6E9682F}" type="datetimeFigureOut">
              <a:rPr lang="es-ES_tradnl" smtClean="0"/>
              <a:t>13/11/14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3F2CA-8E42-0C49-A6F7-37316562C39A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AF10-3E9F-E74B-8376-E570D6E9682F}" type="datetimeFigureOut">
              <a:rPr lang="es-ES_tradnl" smtClean="0"/>
              <a:t>13/11/14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3F2CA-8E42-0C49-A6F7-37316562C39A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E548AF10-3E9F-E74B-8376-E570D6E9682F}" type="datetimeFigureOut">
              <a:rPr lang="es-ES_tradnl" smtClean="0"/>
              <a:t>13/11/14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9783F2CA-8E42-0C49-A6F7-37316562C39A}" type="slidenum">
              <a:rPr lang="es-ES_tradnl" smtClean="0"/>
              <a:t>‹Nr.›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m.com.mx/leon/mexico/televisa-confirma-que-transfirio-casa-a-angelica-rivera-158833.html" TargetMode="External"/><Relationship Id="rId4" Type="http://schemas.openxmlformats.org/officeDocument/2006/relationships/hyperlink" Target="http://www.periodicocentral.mx/2014/nacional-seccion/10-ganadoras-del-oscar-con-casas-mas-baratas-que-la-de-angelica-rivera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nnexpansion.com/lifestyle/2014/11/11/la-casa-de-angelica-rivera-y-otras-8-mansiones-millonarias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dirty="0" smtClean="0"/>
              <a:t>Noticias de la Agenda Mediática</a:t>
            </a:r>
            <a:endParaRPr lang="es-ES_tradnl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dirty="0" smtClean="0"/>
              <a:t>José Daniel Álvarez Valerio</a:t>
            </a:r>
            <a:endParaRPr lang="es-ES_trad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Noticias sobre la mansión de Angélica Rivera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>
                <a:hlinkClick r:id="rId2"/>
              </a:rPr>
              <a:t>http://www.cnnexpansion.com/lifestyle/2014/11/11/la-casa-de-angelica-rivera-y-otras-8-mansiones-</a:t>
            </a:r>
            <a:r>
              <a:rPr lang="es-ES_tradnl" dirty="0" smtClean="0">
                <a:hlinkClick r:id="rId2"/>
              </a:rPr>
              <a:t>millonarias</a:t>
            </a:r>
            <a:endParaRPr lang="es-ES_tradnl" dirty="0" smtClean="0"/>
          </a:p>
          <a:p>
            <a:r>
              <a:rPr lang="es-ES_tradnl" dirty="0" smtClean="0">
                <a:hlinkClick r:id="rId3"/>
              </a:rPr>
              <a:t>http://www.am.com.mx/leon/mexico/televisa-confirma-que-transfirio-casa-a-angelica-rivera-158833.</a:t>
            </a:r>
            <a:r>
              <a:rPr lang="es-ES_tradnl" dirty="0" smtClean="0">
                <a:hlinkClick r:id="rId3"/>
              </a:rPr>
              <a:t>html</a:t>
            </a:r>
            <a:endParaRPr lang="es-ES_tradnl" dirty="0" smtClean="0"/>
          </a:p>
          <a:p>
            <a:r>
              <a:rPr lang="es-ES_tradnl" dirty="0" smtClean="0">
                <a:hlinkClick r:id="rId4"/>
              </a:rPr>
              <a:t>http://www.periodicocentral.mx/2014/nacional-seccion/10-ganadoras-del-oscar-con-casas-mas-baratas-que-la-de-angelica-</a:t>
            </a:r>
            <a:r>
              <a:rPr lang="es-ES_tradnl" dirty="0" smtClean="0">
                <a:hlinkClick r:id="rId4"/>
              </a:rPr>
              <a:t>rivera</a:t>
            </a:r>
            <a:endParaRPr lang="es-ES_tradnl" dirty="0" smtClean="0"/>
          </a:p>
          <a:p>
            <a:endParaRPr lang="es-ES_trad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Ejemplos de la Agenda </a:t>
            </a:r>
            <a:r>
              <a:rPr lang="es-ES_tradnl" dirty="0" err="1" smtClean="0"/>
              <a:t>Setting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Sin duda podemos darnos como la agenda publica se vio muy influenciada sobre lo que se decía y por consecuente la noticia llega  a pasar a la agenda de los medios y ha sido la noticia de toda la semana y se ha discutido y han intervenido todas </a:t>
            </a:r>
            <a:r>
              <a:rPr lang="es-ES_tradnl" smtClean="0"/>
              <a:t>las agendas</a:t>
            </a:r>
            <a:endParaRPr lang="es-ES_tradnl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isa">
  <a:themeElements>
    <a:clrScheme name="Brisa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isa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isa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Brisa.thmx</Template>
  <TotalTime>5</TotalTime>
  <Words>170</Words>
  <Application>Microsoft Macintosh PowerPoint</Application>
  <PresentationFormat>Presentación en pantalla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Plantilla de diseño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Brisa</vt:lpstr>
      <vt:lpstr>Noticias de la Agenda Mediática</vt:lpstr>
      <vt:lpstr>Noticias sobre la mansión de Angélica Rivera</vt:lpstr>
      <vt:lpstr>Ejemplos de la Agenda Setting</vt:lpstr>
    </vt:vector>
  </TitlesOfParts>
  <Company>INSTITUTO CULTURAL MANUEL JOSE OTHON A.C.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Noticias de la Agenda Mediática</dc:title>
  <dc:creator>UCEM 2014</dc:creator>
  <cp:lastModifiedBy>UCEM 2014</cp:lastModifiedBy>
  <cp:revision>1</cp:revision>
  <dcterms:created xsi:type="dcterms:W3CDTF">2014-11-14T01:08:45Z</dcterms:created>
  <dcterms:modified xsi:type="dcterms:W3CDTF">2014-11-14T01:14:19Z</dcterms:modified>
</cp:coreProperties>
</file>